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7" r:id="rId4"/>
    <p:sldId id="338" r:id="rId5"/>
    <p:sldId id="334" r:id="rId6"/>
    <p:sldId id="335" r:id="rId7"/>
    <p:sldId id="339" r:id="rId8"/>
    <p:sldId id="340" r:id="rId9"/>
    <p:sldId id="341" r:id="rId10"/>
    <p:sldId id="342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9D3"/>
    <a:srgbClr val="FEB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4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4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8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4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96A2-6035-462C-AC93-4E66138682F0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B089-AB54-4252-8155-C17D586A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8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Nate.Jensen@sdl.us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860" y="315310"/>
            <a:ext cx="9144000" cy="1118819"/>
          </a:xfrm>
        </p:spPr>
        <p:txBody>
          <a:bodyPr>
            <a:normAutofit/>
          </a:bodyPr>
          <a:lstStyle/>
          <a:p>
            <a:r>
              <a:rPr lang="en-US" dirty="0" smtClean="0"/>
              <a:t>ECE2420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8" y="1332349"/>
            <a:ext cx="8841040" cy="5525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1" y="315310"/>
            <a:ext cx="3667781" cy="39420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1036" y="4883111"/>
            <a:ext cx="4749146" cy="111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Nate Jensen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integrity is way more important than this class</a:t>
            </a:r>
          </a:p>
          <a:p>
            <a:pPr lvl="1"/>
            <a:r>
              <a:rPr lang="en-US" dirty="0" smtClean="0"/>
              <a:t>Don’t get a soft copy of another student’s code</a:t>
            </a:r>
          </a:p>
          <a:p>
            <a:pPr lvl="1"/>
            <a:r>
              <a:rPr lang="en-US" dirty="0" smtClean="0"/>
              <a:t>I’d prefer that you don’t look at each other’s code.  Probably OK for the helper; no so much for the </a:t>
            </a:r>
            <a:r>
              <a:rPr lang="en-US" dirty="0" err="1" smtClean="0"/>
              <a:t>helpee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We’ll have a mid-term exam and a final project</a:t>
            </a:r>
          </a:p>
        </p:txBody>
      </p:sp>
    </p:spTree>
    <p:extLst>
      <p:ext uri="{BB962C8B-B14F-4D97-AF65-F5344CB8AC3E}">
        <p14:creationId xmlns:p14="http://schemas.microsoft.com/office/powerpoint/2010/main" val="154679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605" y="2259971"/>
            <a:ext cx="910608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Your Turn!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7090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447" y="1189609"/>
            <a:ext cx="4410593" cy="330873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6027" y="3146002"/>
            <a:ext cx="4349750" cy="2446734"/>
          </a:xfrm>
        </p:spPr>
      </p:pic>
      <p:sp>
        <p:nvSpPr>
          <p:cNvPr id="9" name="TextBox 8"/>
          <p:cNvSpPr txBox="1"/>
          <p:nvPr/>
        </p:nvSpPr>
        <p:spPr>
          <a:xfrm>
            <a:off x="641130" y="1499139"/>
            <a:ext cx="4372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Learned leadership lessons at the sawmill – “What’s more valuable: A man that can do the work of 10 men or a man that can get 10 men to work?”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USAFA was a natural fit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Wanted to fly fighters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Turned down a pilot slot to become a 33S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Top flight commander; graduated on Dean’s list; invited back to instruct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Immediately went to AFIT for MS in 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1355" y="5620914"/>
            <a:ext cx="72570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Leadership is the art of getting someone else to do something you want done because he wants to do it. – Dwight D. Eisenhower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1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11" y="1474642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Worked directly for two different 4-Star Generals</a:t>
            </a:r>
          </a:p>
          <a:p>
            <a:pPr lvl="1"/>
            <a:r>
              <a:rPr lang="en-US" dirty="0" smtClean="0"/>
              <a:t>Gregory “Speedy” Martin</a:t>
            </a:r>
          </a:p>
          <a:p>
            <a:pPr lvl="1"/>
            <a:r>
              <a:rPr lang="en-US" dirty="0" smtClean="0"/>
              <a:t>Robert “Doc” </a:t>
            </a:r>
            <a:r>
              <a:rPr lang="en-US" dirty="0" err="1" smtClean="0"/>
              <a:t>Foglesong</a:t>
            </a:r>
            <a:endParaRPr lang="en-US" dirty="0" smtClean="0"/>
          </a:p>
          <a:p>
            <a:pPr lvl="1"/>
            <a:r>
              <a:rPr lang="en-US" dirty="0" smtClean="0"/>
              <a:t>This is not normal for a Lieutenant or Captain</a:t>
            </a:r>
          </a:p>
          <a:p>
            <a:r>
              <a:rPr lang="en-US" dirty="0" smtClean="0"/>
              <a:t>Served as personal communications aide de camp</a:t>
            </a:r>
          </a:p>
          <a:p>
            <a:pPr lvl="1"/>
            <a:r>
              <a:rPr lang="en-US" dirty="0" smtClean="0"/>
              <a:t>Set up secure communications</a:t>
            </a:r>
          </a:p>
          <a:p>
            <a:pPr lvl="1"/>
            <a:r>
              <a:rPr lang="en-US" dirty="0" smtClean="0"/>
              <a:t>Handled personal e-mail</a:t>
            </a:r>
          </a:p>
          <a:p>
            <a:pPr lvl="1"/>
            <a:r>
              <a:rPr lang="en-US" dirty="0" smtClean="0"/>
              <a:t>Direct path from COMUSAFE to USAFE/A6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39" y="365125"/>
            <a:ext cx="2679051" cy="3285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2569" y="3163031"/>
            <a:ext cx="5358102" cy="3013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20" y="902860"/>
            <a:ext cx="24384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7055" y="5825980"/>
            <a:ext cx="40063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You manage things, you lead people – Rear Admiral Grace Hopper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2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121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Against both 4-Star’s guidance I went back to USAFA to teach</a:t>
            </a:r>
          </a:p>
          <a:p>
            <a:pPr lvl="1"/>
            <a:r>
              <a:rPr lang="en-US" dirty="0" smtClean="0"/>
              <a:t>Taught programming, operating systems, and information warfare</a:t>
            </a:r>
          </a:p>
          <a:p>
            <a:pPr lvl="1"/>
            <a:r>
              <a:rPr lang="en-US" dirty="0" smtClean="0"/>
              <a:t>Won junior faculty member of the year – nominated by students, peers, and superiors</a:t>
            </a:r>
          </a:p>
          <a:p>
            <a:pPr lvl="1"/>
            <a:r>
              <a:rPr lang="en-US" dirty="0"/>
              <a:t>Awarded Meritorious Service Medal as a Captain – this is not </a:t>
            </a:r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As a senior Captain, it became clear that engineering was a smaller part of my duties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5345" y="1678212"/>
            <a:ext cx="5620631" cy="3161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695" y="5472747"/>
            <a:ext cx="54808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mediocre teacher tells. The good teacher explains. The superior teacher demonstrates. The great teacher inspires – William Arthur Ward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40" y="3581717"/>
            <a:ext cx="1453899" cy="27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2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About Me (Personal)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8460"/>
            <a:ext cx="6714933" cy="447662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92" y="3226676"/>
            <a:ext cx="5138666" cy="3631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02" y="525517"/>
            <a:ext cx="5296921" cy="29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About Me (Personal)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08" y="133246"/>
            <a:ext cx="3383806" cy="451174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95" y="3079532"/>
            <a:ext cx="6146119" cy="345719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760">
            <a:off x="870735" y="3069407"/>
            <a:ext cx="5602063" cy="3151160"/>
          </a:xfrm>
        </p:spPr>
      </p:pic>
    </p:spTree>
    <p:extLst>
      <p:ext uri="{BB962C8B-B14F-4D97-AF65-F5344CB8AC3E}">
        <p14:creationId xmlns:p14="http://schemas.microsoft.com/office/powerpoint/2010/main" val="21143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25" y="1387529"/>
            <a:ext cx="3857625" cy="452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98" y="1297596"/>
            <a:ext cx="6194096" cy="34841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About Me (Personal)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38" y="3909374"/>
            <a:ext cx="4499551" cy="2280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0" y="3724603"/>
            <a:ext cx="3380007" cy="31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Educational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#1: Learn to </a:t>
            </a:r>
            <a:r>
              <a:rPr lang="en-US" b="1" dirty="0" smtClean="0"/>
              <a:t>LOVE </a:t>
            </a:r>
            <a:r>
              <a:rPr lang="en-US" dirty="0" smtClean="0"/>
              <a:t>coding</a:t>
            </a:r>
          </a:p>
          <a:p>
            <a:r>
              <a:rPr lang="en-US" dirty="0" smtClean="0"/>
              <a:t>#2: Become proficient C++ coders through implementing cool algorithms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believe you are smarter than me…  I’ve just been coding for a long time and love every second of it.</a:t>
            </a:r>
          </a:p>
          <a:p>
            <a:r>
              <a:rPr lang="en-US" dirty="0" smtClean="0"/>
              <a:t>I hope that you do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5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going to ask a lot, (at least I think I am), but I’m here to help</a:t>
            </a:r>
          </a:p>
          <a:p>
            <a:pPr lvl="1"/>
            <a:r>
              <a:rPr lang="en-US" dirty="0" smtClean="0">
                <a:hlinkClick r:id="rId2"/>
              </a:rPr>
              <a:t>Nate.Jensen@sdl.usu.edu</a:t>
            </a:r>
            <a:endParaRPr lang="en-US" dirty="0" smtClean="0"/>
          </a:p>
          <a:p>
            <a:pPr lvl="1"/>
            <a:r>
              <a:rPr lang="en-US" dirty="0" smtClean="0"/>
              <a:t>208-540-2733 (cell – text during day is hard)</a:t>
            </a:r>
          </a:p>
          <a:p>
            <a:pPr lvl="1"/>
            <a:r>
              <a:rPr lang="en-US" dirty="0" smtClean="0"/>
              <a:t>435-713-3118 (work)</a:t>
            </a:r>
          </a:p>
          <a:p>
            <a:pPr lvl="1"/>
            <a:r>
              <a:rPr lang="en-US" dirty="0" smtClean="0"/>
              <a:t>You can contact me anytime for extra instruction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Your time is you most valuable asset; spend it wisely</a:t>
            </a:r>
          </a:p>
          <a:p>
            <a:r>
              <a:rPr lang="en-US" dirty="0" smtClean="0"/>
              <a:t>You need to start programming exercises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5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19960</TotalTime>
  <Words>440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ECE2420</vt:lpstr>
      <vt:lpstr>Who Am I</vt:lpstr>
      <vt:lpstr>Who Am I</vt:lpstr>
      <vt:lpstr>Who Am I</vt:lpstr>
      <vt:lpstr>About Me (Personal)</vt:lpstr>
      <vt:lpstr>About Me (Personal)</vt:lpstr>
      <vt:lpstr>About Me (Personal)</vt:lpstr>
      <vt:lpstr>Desired Educational Outcomes</vt:lpstr>
      <vt:lpstr>Class Policy</vt:lpstr>
      <vt:lpstr>Class Policy</vt:lpstr>
      <vt:lpstr>PowerPoint Presentation</vt:lpstr>
    </vt:vector>
  </TitlesOfParts>
  <Company>USU Research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Polymorphism</dc:title>
  <dc:creator>Nate Jensen</dc:creator>
  <cp:lastModifiedBy>Nate Jensen</cp:lastModifiedBy>
  <cp:revision>150</cp:revision>
  <dcterms:created xsi:type="dcterms:W3CDTF">2018-03-23T01:21:11Z</dcterms:created>
  <dcterms:modified xsi:type="dcterms:W3CDTF">2018-08-22T04:45:44Z</dcterms:modified>
</cp:coreProperties>
</file>