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9" r:id="rId3"/>
    <p:sldId id="324" r:id="rId4"/>
    <p:sldId id="325" r:id="rId5"/>
    <p:sldId id="34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69D3"/>
    <a:srgbClr val="FEB9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80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47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5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99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48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3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8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7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43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58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F96A2-6035-462C-AC93-4E66138682F0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83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g"/><Relationship Id="rId10" Type="http://schemas.openxmlformats.org/officeDocument/2006/relationships/image" Target="../media/image12.jpg"/><Relationship Id="rId4" Type="http://schemas.openxmlformats.org/officeDocument/2006/relationships/image" Target="../media/image6.jp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6860" y="480266"/>
            <a:ext cx="9144000" cy="953863"/>
          </a:xfrm>
        </p:spPr>
        <p:txBody>
          <a:bodyPr>
            <a:normAutofit/>
          </a:bodyPr>
          <a:lstStyle/>
          <a:p>
            <a:r>
              <a:rPr lang="en-US" dirty="0" smtClean="0"/>
              <a:t>Deadlock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295" y="1550476"/>
            <a:ext cx="2987298" cy="5227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90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problem that plagues more than our code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18065"/>
            <a:ext cx="6006238" cy="25975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3849" y="3285641"/>
            <a:ext cx="4137274" cy="2941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52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Let’s play a game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173" y="1356102"/>
            <a:ext cx="1881348" cy="18813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450" y="1903438"/>
            <a:ext cx="2376730" cy="23767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579" y="2995192"/>
            <a:ext cx="1922436" cy="205059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88457">
            <a:off x="319033" y="4959484"/>
            <a:ext cx="3657600" cy="12192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417" y="2847931"/>
            <a:ext cx="3529383" cy="157175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876" y="4156850"/>
            <a:ext cx="3692471" cy="246164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0899" y="1816552"/>
            <a:ext cx="1852045" cy="229213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76087" y="74432"/>
            <a:ext cx="2807131" cy="280713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812077" y="4379965"/>
            <a:ext cx="2278251" cy="2278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76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6251"/>
          </a:xfrm>
        </p:spPr>
        <p:txBody>
          <a:bodyPr>
            <a:normAutofit/>
          </a:bodyPr>
          <a:lstStyle/>
          <a:p>
            <a:r>
              <a:rPr lang="en-US" dirty="0" smtClean="0"/>
              <a:t>Here’s the rules: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585935"/>
            <a:ext cx="10340340" cy="460563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Several teams</a:t>
            </a:r>
            <a:r>
              <a:rPr lang="en-US" sz="3200" dirty="0" smtClean="0"/>
              <a:t> are trying to make cookies</a:t>
            </a:r>
          </a:p>
          <a:p>
            <a:pPr lvl="1"/>
            <a:r>
              <a:rPr lang="en-US" sz="2800" dirty="0" smtClean="0"/>
              <a:t>Each team needs a certain set of kitchen items to make it happen</a:t>
            </a:r>
          </a:p>
          <a:p>
            <a:pPr lvl="2"/>
            <a:r>
              <a:rPr lang="en-US" sz="2400" dirty="0" smtClean="0"/>
              <a:t>Sets should be different</a:t>
            </a:r>
          </a:p>
          <a:p>
            <a:pPr lvl="2"/>
            <a:r>
              <a:rPr lang="en-US" sz="2400" dirty="0" smtClean="0"/>
              <a:t>Sets should not include entire kitchen</a:t>
            </a:r>
          </a:p>
          <a:p>
            <a:pPr lvl="1"/>
            <a:r>
              <a:rPr lang="en-US" sz="2800" dirty="0" smtClean="0"/>
              <a:t>Each team</a:t>
            </a:r>
            <a:r>
              <a:rPr lang="en-US" sz="2800" dirty="0" smtClean="0"/>
              <a:t> must collect all items needed before you can begin</a:t>
            </a:r>
          </a:p>
          <a:p>
            <a:pPr lvl="1"/>
            <a:r>
              <a:rPr lang="en-US" sz="2800" dirty="0" smtClean="0"/>
              <a:t>Teams cannot communicate</a:t>
            </a:r>
          </a:p>
          <a:p>
            <a:pPr lvl="1"/>
            <a:r>
              <a:rPr lang="en-US" sz="2800" dirty="0" smtClean="0"/>
              <a:t>If an item is not taken by another team, your team can take it</a:t>
            </a:r>
          </a:p>
          <a:p>
            <a:pPr lvl="1"/>
            <a:r>
              <a:rPr lang="en-US" sz="2800" dirty="0" smtClean="0"/>
              <a:t>Items cannot be stolen from another team</a:t>
            </a:r>
          </a:p>
          <a:p>
            <a:pPr lvl="1"/>
            <a:r>
              <a:rPr lang="en-US" sz="2800" dirty="0" smtClean="0"/>
              <a:t>Once all items are collected, your team “makes cookies” and then returns the kitchen items to the resource pool</a:t>
            </a:r>
            <a:endParaRPr lang="en-US" sz="2800" dirty="0" smtClean="0"/>
          </a:p>
          <a:p>
            <a:pPr lvl="1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72682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6251"/>
          </a:xfrm>
        </p:spPr>
        <p:txBody>
          <a:bodyPr>
            <a:normAutofit/>
          </a:bodyPr>
          <a:lstStyle/>
          <a:p>
            <a:r>
              <a:rPr lang="en-US" dirty="0" smtClean="0"/>
              <a:t>Let’s play: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585935"/>
            <a:ext cx="10340340" cy="460563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Try a few games and see what happens</a:t>
            </a:r>
          </a:p>
          <a:p>
            <a:r>
              <a:rPr lang="en-US" sz="3200" dirty="0" smtClean="0"/>
              <a:t>Can you add a few rules to make sure the game works?</a:t>
            </a:r>
          </a:p>
          <a:p>
            <a:r>
              <a:rPr lang="en-US" sz="3200" dirty="0" smtClean="0"/>
              <a:t>Describe necessary conditions for deadlock to occur – Coffman Conditions</a:t>
            </a:r>
          </a:p>
          <a:p>
            <a:endParaRPr lang="en-US" sz="3200" dirty="0" smtClean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49611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15590</TotalTime>
  <Words>139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Deadlock</vt:lpstr>
      <vt:lpstr>A problem that plagues more than our code</vt:lpstr>
      <vt:lpstr>Let’s play a game </vt:lpstr>
      <vt:lpstr>Here’s the rules:</vt:lpstr>
      <vt:lpstr>Let’s play:</vt:lpstr>
    </vt:vector>
  </TitlesOfParts>
  <Company>USU Research Foundation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Polymorphism</dc:title>
  <dc:creator>Nate Jensen</dc:creator>
  <cp:lastModifiedBy>Nate Jensen</cp:lastModifiedBy>
  <cp:revision>142</cp:revision>
  <dcterms:created xsi:type="dcterms:W3CDTF">2018-03-23T01:21:11Z</dcterms:created>
  <dcterms:modified xsi:type="dcterms:W3CDTF">2018-07-18T22:52:59Z</dcterms:modified>
</cp:coreProperties>
</file>